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omments/comment1.xml" ContentType="application/vnd.openxmlformats-officedocument.presentationml.comment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8"/>
  </p:notesMasterIdLst>
  <p:sldIdLst>
    <p:sldId id="263" r:id="rId2"/>
    <p:sldId id="264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tana V Mays" initials="" lastIdx="1" clrIdx="6"/>
  <p:cmAuthor id="1" name="Sarah Kilby -MSDE-" initials="" lastIdx="1" clrIdx="1"/>
  <p:cmAuthor id="2" name="Shauna C. Henley" initials="" lastIdx="3" clrIdx="2"/>
  <p:cmAuthor id="3" name="Kelly Kundratic -MDA-" initials="" lastIdx="2" clrIdx="3"/>
  <p:cmAuthor id="4" name="Deanna Baldwin -MDA-" initials="" lastIdx="1" clrIdx="4"/>
  <p:cmAuthor id="5" name="" initials="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8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6-05T19:33:09.833" idx="1">
    <p:pos x="6000" y="0"/>
    <p:text>Maybe say at the following meals?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070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81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366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797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7274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715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8534399" cy="510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50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50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50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77724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 rot="5400000">
            <a:off x="2971799" y="685799"/>
            <a:ext cx="3200399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53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77724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7772400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7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armtoschoolcensus.fns.usda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143000" y="169902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b" anchorCtr="0">
            <a:noAutofit/>
          </a:bodyPr>
          <a:lstStyle/>
          <a:p>
            <a:pPr>
              <a:buSzPct val="25000"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143000" y="355877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  <p:sp>
        <p:nvSpPr>
          <p:cNvPr id="86" name="Shape 86">
            <a:hlinkClick r:id="rId3"/>
          </p:cNvPr>
          <p:cNvSpPr/>
          <p:nvPr/>
        </p:nvSpPr>
        <p:spPr>
          <a:xfrm>
            <a:off x="133350" y="5405952"/>
            <a:ext cx="8772525" cy="39241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sz="21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https://farmtoschoolcensus.fns.usda.gov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476" y="1118960"/>
            <a:ext cx="5023247" cy="4123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08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28651" y="1131094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l">
              <a:lnSpc>
                <a:spcPct val="90000"/>
              </a:lnSpc>
              <a:buClr>
                <a:schemeClr val="dk1"/>
              </a:buClr>
              <a:buSzPct val="25000"/>
            </a:pP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28651" y="2226469"/>
            <a:ext cx="7886699" cy="326350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763" y="992982"/>
            <a:ext cx="8372475" cy="487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9400" y="1276945"/>
            <a:ext cx="2371725" cy="1035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24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8651" y="1131094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l">
              <a:lnSpc>
                <a:spcPct val="90000"/>
              </a:lnSpc>
              <a:buClr>
                <a:schemeClr val="dk1"/>
              </a:buClr>
              <a:buSzPct val="25000"/>
            </a:pP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28651" y="2226469"/>
            <a:ext cx="7886699" cy="326350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" y="900547"/>
            <a:ext cx="9084499" cy="5024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694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28651" y="1131094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l">
              <a:lnSpc>
                <a:spcPct val="90000"/>
              </a:lnSpc>
              <a:buClr>
                <a:schemeClr val="dk1"/>
              </a:buClr>
              <a:buSzPct val="25000"/>
            </a:pP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14443" y="903322"/>
            <a:ext cx="3870434" cy="497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857250"/>
            <a:ext cx="5185376" cy="322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988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28651" y="1131094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l">
              <a:lnSpc>
                <a:spcPct val="90000"/>
              </a:lnSpc>
              <a:buClr>
                <a:schemeClr val="dk1"/>
              </a:buClr>
              <a:buSzPct val="25000"/>
            </a:pP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28651" y="2226469"/>
            <a:ext cx="7886699" cy="326350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8344" y="849586"/>
            <a:ext cx="4880050" cy="5151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85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28651" y="1131094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l">
              <a:lnSpc>
                <a:spcPct val="90000"/>
              </a:lnSpc>
              <a:buClr>
                <a:schemeClr val="dk1"/>
              </a:buClr>
              <a:buSzPct val="25000"/>
            </a:pP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28651" y="2226469"/>
            <a:ext cx="7886699" cy="326350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4394"/>
            <a:ext cx="4773819" cy="257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34912"/>
            <a:ext cx="4773819" cy="215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3818" y="3077149"/>
            <a:ext cx="4301088" cy="1871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66403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95AFE6783BB24C918D0130C71868A7" ma:contentTypeVersion="6" ma:contentTypeDescription="Create a new document." ma:contentTypeScope="" ma:versionID="8bd8c24a5f53a5b74d4d4b598f513ebc">
  <xsd:schema xmlns:xsd="http://www.w3.org/2001/XMLSchema" xmlns:xs="http://www.w3.org/2001/XMLSchema" xmlns:p="http://schemas.microsoft.com/office/2006/metadata/properties" xmlns:ns2="1b43d5a3-2e29-4998-8c11-da882d3130d1" targetNamespace="http://schemas.microsoft.com/office/2006/metadata/properties" ma:root="true" ma:fieldsID="b7db8059faf43c1b0215a2f7bf7d1822" ns2:_="">
    <xsd:import namespace="1b43d5a3-2e29-4998-8c11-da882d3130d1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3d5a3-2e29-4998-8c11-da882d3130d1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 ma:readOnly="false">
      <xsd:simpleType>
        <xsd:restriction base="dms:Choice">
          <xsd:enumeration value="Aquaponics Resources"/>
          <xsd:enumeration value="Safe Harvest Resources"/>
          <xsd:enumeration value="Waste (Fertilizers, Compost) Resources"/>
          <xsd:enumeration value="Water Resources"/>
          <xsd:enumeration value="Wildlife (and domestic animals, poultry) Resources"/>
          <xsd:enumeration value="Students as Garden Workers Resources"/>
          <xsd:enumeration value="Additional Resourc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b43d5a3-2e29-4998-8c11-da882d3130d1">Students as Garden Workers Resources</Category>
  </documentManagement>
</p:properties>
</file>

<file path=customXml/itemProps1.xml><?xml version="1.0" encoding="utf-8"?>
<ds:datastoreItem xmlns:ds="http://schemas.openxmlformats.org/officeDocument/2006/customXml" ds:itemID="{6EBCFBE0-A4C8-418C-B7DB-94AC1F871292}"/>
</file>

<file path=customXml/itemProps2.xml><?xml version="1.0" encoding="utf-8"?>
<ds:datastoreItem xmlns:ds="http://schemas.openxmlformats.org/officeDocument/2006/customXml" ds:itemID="{5A57F16B-01B5-47B9-84A1-FA97BF8762BF}"/>
</file>

<file path=customXml/itemProps3.xml><?xml version="1.0" encoding="utf-8"?>
<ds:datastoreItem xmlns:ds="http://schemas.openxmlformats.org/officeDocument/2006/customXml" ds:itemID="{BC6650D6-DB14-4164-8E12-1BA266F33D4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(4:3)</PresentationFormat>
  <Paragraphs>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MD Report from the National Farm to School Census</dc:title>
  <dc:creator>Shauna Henley</dc:creator>
  <cp:lastModifiedBy>Shauna Henley</cp:lastModifiedBy>
  <cp:revision>1</cp:revision>
  <dcterms:modified xsi:type="dcterms:W3CDTF">2017-06-15T20:00:45Z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0x010100B095AFE6783BB24C918D0130C71868A7</vt:lpwstr>
  </property>
  <property fmtid="{D5CDD505-2E9C-101B-9397-08002B2CF9AE}" pid="3" name="URL">
    <vt:lpwstr/>
  </property>
</Properties>
</file>